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57" r:id="rId5"/>
    <p:sldId id="261" r:id="rId6"/>
    <p:sldId id="260" r:id="rId7"/>
    <p:sldId id="262" r:id="rId8"/>
    <p:sldId id="270" r:id="rId9"/>
    <p:sldId id="263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2" autoAdjust="0"/>
    <p:restoredTop sz="94660"/>
  </p:normalViewPr>
  <p:slideViewPr>
    <p:cSldViewPr>
      <p:cViewPr>
        <p:scale>
          <a:sx n="75" d="100"/>
          <a:sy n="75" d="100"/>
        </p:scale>
        <p:origin x="-936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4076D-19DC-4A38-8D79-193EA7D75C89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B24AF-69DB-4974-85FC-270D52EC6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5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24AF-69DB-4974-85FC-270D52EC66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3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9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6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06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71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2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7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4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2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4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0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5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AA54-3CB9-4D4F-B406-BF1A7140885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3868-2029-4AF6-80D7-CD64B0DFF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88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hyperlink" Target="http://www.google.ae/url?sa=i&amp;rct=j&amp;q=&amp;esrc=s&amp;source=images&amp;cd=&amp;cad=rja&amp;uact=8&amp;ved=0CAcQjRw&amp;url=http://www.medexsupply.com/blog/health-news/379/&amp;ei=BPhOVYm7BoOzUYWMgRA&amp;bvm=bv.92885102,d.d24&amp;psig=AFQjCNEOfA_uYsbFlvVGfD1wcRC9R7bMBg&amp;ust=1431323989884619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fkellaway\Desktop\P_SunSafety_enH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751018" cy="287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ildrens sunbur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406">
            <a:off x="619474" y="332655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childrens sunbur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Image result for childrens sunburn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childrens sunburn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www.medexsupply.com/blog/wp-content/uploads/2011/07/sunburne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708">
            <a:off x="6102250" y="465138"/>
            <a:ext cx="21240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1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1296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protect ourselves from Sunburn?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3670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s.org.es/wp-content/uploads/2012/10/paisaje_de_un_campo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/>
          <a:stretch/>
        </p:blipFill>
        <p:spPr bwMode="auto">
          <a:xfrm>
            <a:off x="0" y="1"/>
            <a:ext cx="9170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the Sun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gives us light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gives us warmth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plants to grow – fruit &amp; vegetables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feel happier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 better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production which help our bones and teeth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6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.org.es/wp-content/uploads/2012/10/paisaje_de_un_campo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/>
          <a:stretch/>
        </p:blipFill>
        <p:spPr bwMode="auto">
          <a:xfrm>
            <a:off x="0" y="1"/>
            <a:ext cx="9170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Harmful effects from the sun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 skin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eyes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SUNBURN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6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Sunburn?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fkellaway\Desktop\sunburn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87" y="1600200"/>
            <a:ext cx="64542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fkellaway\Desktop\Sunscreen-forbidden-at-schools-and-camps-LE1ORVIN-x-larg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264696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842142">
            <a:off x="341420" y="2446730"/>
            <a:ext cx="1333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</a:t>
            </a:r>
            <a:r>
              <a:rPr lang="en-GB" sz="2400" dirty="0" smtClean="0"/>
              <a:t>iredness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 rot="19470911">
            <a:off x="711303" y="4144144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</a:t>
            </a:r>
            <a:r>
              <a:rPr lang="en-GB" sz="2800" dirty="0" smtClean="0"/>
              <a:t>ain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 rot="825099">
            <a:off x="1723269" y="5989355"/>
            <a:ext cx="221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Fever above 38c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 rot="19834990">
            <a:off x="6986258" y="6119138"/>
            <a:ext cx="169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</a:t>
            </a:r>
            <a:r>
              <a:rPr lang="en-GB" sz="2400" dirty="0" smtClean="0"/>
              <a:t>ehydration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5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http://www.newsandstar.co.uk/polopoly_fs/sunburned-boy-photo-1.1073109!image/1563602448.jpg_gen/derivatives/wholeColumn/15636024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97666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9304287">
            <a:off x="338691" y="2921131"/>
            <a:ext cx="19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</a:t>
            </a:r>
            <a:r>
              <a:rPr lang="en-GB" sz="2400" dirty="0" smtClean="0"/>
              <a:t>listered </a:t>
            </a:r>
            <a:r>
              <a:rPr lang="en-GB" sz="2400" dirty="0" smtClean="0"/>
              <a:t>Skin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 rot="19847359">
            <a:off x="0" y="4293096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</a:t>
            </a:r>
            <a:r>
              <a:rPr lang="en-GB" sz="2400" dirty="0" smtClean="0"/>
              <a:t>ensitive </a:t>
            </a:r>
            <a:r>
              <a:rPr lang="en-GB" sz="2400" dirty="0" smtClean="0"/>
              <a:t>Skin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6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fkellaway\Desktop\sunburn[2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76064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24615"/>
          <a:stretch/>
        </p:blipFill>
        <p:spPr bwMode="auto">
          <a:xfrm>
            <a:off x="1231900" y="836712"/>
            <a:ext cx="751656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skin type are you?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fkellaway\Desktop\1459521ab2e903698fe70119192a0d59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5"/>
            <a:ext cx="6984776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175247"/>
            <a:ext cx="1872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/>
              <a:t>High Risk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2175247"/>
            <a:ext cx="187220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/>
              <a:t>Medium Risk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33052" y="2175247"/>
            <a:ext cx="1872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/>
              <a:t>Low Risk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15840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Freckles, fair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skin,light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coloured hair, blue/green eyes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90</Words>
  <Application>Microsoft Office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Benefits of the Sun</vt:lpstr>
      <vt:lpstr>Harmful effects from the sun</vt:lpstr>
      <vt:lpstr>What is Sunburn?</vt:lpstr>
      <vt:lpstr>PowerPoint Presentation</vt:lpstr>
      <vt:lpstr>PowerPoint Presentation</vt:lpstr>
      <vt:lpstr>PowerPoint Presentation</vt:lpstr>
      <vt:lpstr>PowerPoint Presentation</vt:lpstr>
      <vt:lpstr>What skin type are you?</vt:lpstr>
      <vt:lpstr>PowerPoint Presentation</vt:lpstr>
      <vt:lpstr>How do we protect ourselves from Sunburn?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Kellaway</dc:creator>
  <cp:lastModifiedBy>Liesa Czerpak</cp:lastModifiedBy>
  <cp:revision>20</cp:revision>
  <dcterms:created xsi:type="dcterms:W3CDTF">2015-05-10T05:20:12Z</dcterms:created>
  <dcterms:modified xsi:type="dcterms:W3CDTF">2016-05-09T10:20:41Z</dcterms:modified>
</cp:coreProperties>
</file>