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DF1C-3FAF-4CE7-B26C-92BF7CC464FA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95BE-8172-47DE-8508-6690B0C20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0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DF1C-3FAF-4CE7-B26C-92BF7CC464FA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95BE-8172-47DE-8508-6690B0C20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5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DF1C-3FAF-4CE7-B26C-92BF7CC464FA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95BE-8172-47DE-8508-6690B0C20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5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DF1C-3FAF-4CE7-B26C-92BF7CC464FA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95BE-8172-47DE-8508-6690B0C20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DF1C-3FAF-4CE7-B26C-92BF7CC464FA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95BE-8172-47DE-8508-6690B0C20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75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DF1C-3FAF-4CE7-B26C-92BF7CC464FA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95BE-8172-47DE-8508-6690B0C20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82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DF1C-3FAF-4CE7-B26C-92BF7CC464FA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95BE-8172-47DE-8508-6690B0C20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8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DF1C-3FAF-4CE7-B26C-92BF7CC464FA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95BE-8172-47DE-8508-6690B0C20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76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DF1C-3FAF-4CE7-B26C-92BF7CC464FA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95BE-8172-47DE-8508-6690B0C20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95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DF1C-3FAF-4CE7-B26C-92BF7CC464FA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95BE-8172-47DE-8508-6690B0C20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38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DF1C-3FAF-4CE7-B26C-92BF7CC464FA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95BE-8172-47DE-8508-6690B0C20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72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DF1C-3FAF-4CE7-B26C-92BF7CC464FA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095BE-8172-47DE-8508-6690B0C20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72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76939" y="188640"/>
            <a:ext cx="4572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b="1" dirty="0">
                <a:solidFill>
                  <a:srgbClr val="E36C0A"/>
                </a:solidFill>
                <a:effectLst>
                  <a:outerShdw blurRad="50800" dist="38100" dir="5400000" algn="t">
                    <a:srgbClr val="000000">
                      <a:alpha val="40000"/>
                    </a:srgbClr>
                  </a:outerShdw>
                </a:effectLst>
                <a:ea typeface="Times New Roman"/>
                <a:cs typeface="Times New Roman"/>
              </a:rPr>
              <a:t>WE ARE THE CONQUERORS</a:t>
            </a:r>
            <a:endParaRPr lang="en-GB" sz="2400" dirty="0"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ea typeface="Times New Roman"/>
                <a:cs typeface="Times New Roman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en-GB" sz="3200" b="1" dirty="0">
                <a:ea typeface="Times New Roman"/>
                <a:cs typeface="Times New Roman"/>
              </a:rPr>
              <a:t>First there were others,</a:t>
            </a:r>
          </a:p>
          <a:p>
            <a:pPr algn="ctr">
              <a:spcAft>
                <a:spcPts val="0"/>
              </a:spcAft>
            </a:pPr>
            <a:r>
              <a:rPr lang="en-GB" sz="3200" b="1" dirty="0">
                <a:ea typeface="Times New Roman"/>
                <a:cs typeface="Times New Roman"/>
              </a:rPr>
              <a:t>Like Egypt and Greece.</a:t>
            </a:r>
          </a:p>
          <a:p>
            <a:pPr algn="ctr">
              <a:spcAft>
                <a:spcPts val="0"/>
              </a:spcAft>
            </a:pPr>
            <a:r>
              <a:rPr lang="en-GB" sz="3200" b="1" dirty="0">
                <a:ea typeface="Times New Roman"/>
                <a:cs typeface="Times New Roman"/>
              </a:rPr>
              <a:t>But Rome was the best,</a:t>
            </a:r>
          </a:p>
          <a:p>
            <a:pPr algn="ctr">
              <a:spcAft>
                <a:spcPts val="0"/>
              </a:spcAft>
            </a:pPr>
            <a:r>
              <a:rPr lang="en-GB" sz="3200" b="1" dirty="0">
                <a:ea typeface="Times New Roman"/>
                <a:cs typeface="Times New Roman"/>
              </a:rPr>
              <a:t>in Europe, at least.</a:t>
            </a:r>
          </a:p>
          <a:p>
            <a:pPr algn="ctr">
              <a:spcAft>
                <a:spcPts val="0"/>
              </a:spcAft>
            </a:pPr>
            <a:r>
              <a:rPr lang="en-GB" sz="3200" b="1" dirty="0">
                <a:ea typeface="Times New Roman"/>
                <a:cs typeface="Times New Roman"/>
              </a:rPr>
              <a:t>In Roman times,</a:t>
            </a:r>
          </a:p>
          <a:p>
            <a:pPr algn="ctr">
              <a:spcAft>
                <a:spcPts val="0"/>
              </a:spcAft>
            </a:pPr>
            <a:r>
              <a:rPr lang="en-GB" sz="3200" b="1" dirty="0">
                <a:ea typeface="Times New Roman"/>
                <a:cs typeface="Times New Roman"/>
              </a:rPr>
              <a:t>We sure had a ball,</a:t>
            </a:r>
          </a:p>
          <a:p>
            <a:pPr algn="ctr">
              <a:spcAft>
                <a:spcPts val="0"/>
              </a:spcAft>
            </a:pPr>
            <a:r>
              <a:rPr lang="en-GB" sz="3200" b="1" dirty="0">
                <a:ea typeface="Times New Roman"/>
                <a:cs typeface="Times New Roman"/>
              </a:rPr>
              <a:t>We’ve in</a:t>
            </a:r>
            <a:r>
              <a:rPr lang="en-GB" sz="3200" b="1" u="sng" dirty="0">
                <a:ea typeface="Times New Roman"/>
                <a:cs typeface="Times New Roman"/>
              </a:rPr>
              <a:t>vaded</a:t>
            </a:r>
            <a:r>
              <a:rPr lang="en-GB" sz="3200" b="1" dirty="0">
                <a:ea typeface="Times New Roman"/>
                <a:cs typeface="Times New Roman"/>
              </a:rPr>
              <a:t> all over the place, like Hispania and Gaul!!</a:t>
            </a:r>
          </a:p>
          <a:p>
            <a:pPr algn="ctr">
              <a:spcAft>
                <a:spcPts val="0"/>
              </a:spcAft>
            </a:pPr>
            <a:r>
              <a:rPr lang="en-GB" sz="3200" b="1" dirty="0">
                <a:ea typeface="Times New Roman"/>
                <a:cs typeface="Times New Roman"/>
              </a:rPr>
              <a:t>Romans, Romans, Romans!</a:t>
            </a:r>
          </a:p>
        </p:txBody>
      </p:sp>
    </p:spTree>
    <p:extLst>
      <p:ext uri="{BB962C8B-B14F-4D97-AF65-F5344CB8AC3E}">
        <p14:creationId xmlns:p14="http://schemas.microsoft.com/office/powerpoint/2010/main" val="272516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We are the conquerors, the best!</a:t>
            </a:r>
          </a:p>
          <a:p>
            <a:pPr marL="0" indent="0">
              <a:buNone/>
            </a:pPr>
            <a:r>
              <a:rPr lang="en-GB" b="1" dirty="0"/>
              <a:t>The legions of our Empire beat the rest,</a:t>
            </a:r>
          </a:p>
          <a:p>
            <a:pPr marL="0" indent="0">
              <a:buNone/>
            </a:pPr>
            <a:r>
              <a:rPr lang="en-GB" b="1" dirty="0"/>
              <a:t>We are the conquerors, we are the conquerors,</a:t>
            </a:r>
          </a:p>
          <a:p>
            <a:pPr marL="0" indent="0">
              <a:buNone/>
            </a:pPr>
            <a:r>
              <a:rPr lang="en-GB" b="1" dirty="0"/>
              <a:t>No time for losers, cause we are the conquerors…of the world!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7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i="1" dirty="0"/>
              <a:t>Solo:</a:t>
            </a:r>
            <a:r>
              <a:rPr lang="en-GB" b="1" dirty="0"/>
              <a:t> I’m Julius Caesar,</a:t>
            </a:r>
          </a:p>
          <a:p>
            <a:pPr marL="0" indent="0">
              <a:buNone/>
            </a:pPr>
            <a:r>
              <a:rPr lang="en-GB" b="1" dirty="0"/>
              <a:t>From Roman times,</a:t>
            </a:r>
          </a:p>
          <a:p>
            <a:pPr marL="0" indent="0">
              <a:buNone/>
            </a:pPr>
            <a:r>
              <a:rPr lang="en-GB" b="1" dirty="0"/>
              <a:t>I was </a:t>
            </a:r>
            <a:r>
              <a:rPr lang="en-GB" b="1" u="sng" dirty="0"/>
              <a:t>mur</a:t>
            </a:r>
            <a:r>
              <a:rPr lang="en-GB" b="1" dirty="0"/>
              <a:t>dered on the Ides of March,</a:t>
            </a:r>
          </a:p>
          <a:p>
            <a:pPr marL="0" indent="0">
              <a:buNone/>
            </a:pPr>
            <a:r>
              <a:rPr lang="en-GB" b="1" dirty="0"/>
              <a:t>But committed no crime,</a:t>
            </a:r>
          </a:p>
          <a:p>
            <a:pPr marL="0" indent="0">
              <a:buNone/>
            </a:pPr>
            <a:r>
              <a:rPr lang="en-GB" b="1" dirty="0"/>
              <a:t>Okay, some mistakes,</a:t>
            </a:r>
          </a:p>
          <a:p>
            <a:pPr marL="0" indent="0">
              <a:buNone/>
            </a:pPr>
            <a:r>
              <a:rPr lang="en-GB" b="1" dirty="0"/>
              <a:t>I made while alive,</a:t>
            </a:r>
          </a:p>
          <a:p>
            <a:pPr marL="0" indent="0">
              <a:buNone/>
            </a:pPr>
            <a:r>
              <a:rPr lang="en-GB" b="1" dirty="0"/>
              <a:t>Like </a:t>
            </a:r>
            <a:r>
              <a:rPr lang="en-GB" b="1" u="sng" dirty="0"/>
              <a:t>try</a:t>
            </a:r>
            <a:r>
              <a:rPr lang="en-GB" b="1" dirty="0"/>
              <a:t>ing to </a:t>
            </a:r>
            <a:r>
              <a:rPr lang="en-GB" b="1" u="sng" dirty="0"/>
              <a:t>con</a:t>
            </a:r>
            <a:r>
              <a:rPr lang="en-GB" b="1" dirty="0"/>
              <a:t>quer Britannia in </a:t>
            </a:r>
            <a:r>
              <a:rPr lang="en-GB" b="1" u="sng" dirty="0"/>
              <a:t>B</a:t>
            </a:r>
            <a:r>
              <a:rPr lang="en-GB" b="1" dirty="0"/>
              <a:t>C five, five!</a:t>
            </a:r>
          </a:p>
          <a:p>
            <a:pPr marL="0" indent="0">
              <a:buNone/>
            </a:pPr>
            <a:r>
              <a:rPr lang="en-GB" b="1" dirty="0"/>
              <a:t>All: </a:t>
            </a:r>
            <a:r>
              <a:rPr lang="en-GB" b="1" i="1" dirty="0" err="1"/>
              <a:t>Veni</a:t>
            </a:r>
            <a:r>
              <a:rPr lang="en-GB" b="1" dirty="0"/>
              <a:t>, </a:t>
            </a:r>
            <a:r>
              <a:rPr lang="en-GB" b="1" i="1" dirty="0" err="1"/>
              <a:t>vidi</a:t>
            </a:r>
            <a:r>
              <a:rPr lang="en-GB" b="1" dirty="0"/>
              <a:t>, didn’t </a:t>
            </a:r>
            <a:r>
              <a:rPr lang="en-GB" b="1" i="1" dirty="0"/>
              <a:t>vici</a:t>
            </a:r>
            <a:r>
              <a:rPr lang="en-GB" b="1" dirty="0"/>
              <a:t>!</a:t>
            </a:r>
          </a:p>
          <a:p>
            <a:pPr marL="0" indent="0">
              <a:buNone/>
            </a:pPr>
            <a:r>
              <a:rPr lang="en-GB" b="1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75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b="1" dirty="0"/>
              <a:t>We are the conquerors, my friends, Romans and countrymen</a:t>
            </a:r>
          </a:p>
          <a:p>
            <a:pPr marL="0" indent="0">
              <a:buNone/>
            </a:pPr>
            <a:r>
              <a:rPr lang="en-GB" b="1" dirty="0"/>
              <a:t>And we’ll keep on fighting, ’til the end,</a:t>
            </a:r>
          </a:p>
          <a:p>
            <a:pPr marL="0" indent="0">
              <a:buNone/>
            </a:pPr>
            <a:r>
              <a:rPr lang="en-GB" b="1" dirty="0"/>
              <a:t>No one will beat us!</a:t>
            </a:r>
          </a:p>
          <a:p>
            <a:pPr marL="0" indent="0">
              <a:buNone/>
            </a:pPr>
            <a:r>
              <a:rPr lang="en-GB" b="1" dirty="0"/>
              <a:t>Barbarians are cheaters!</a:t>
            </a:r>
          </a:p>
          <a:p>
            <a:pPr marL="0" indent="0">
              <a:buNone/>
            </a:pPr>
            <a:r>
              <a:rPr lang="en-GB" b="1" dirty="0"/>
              <a:t>No time for losers, cause we are the conquerors… of the world!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06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98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Helpdesk</dc:creator>
  <cp:lastModifiedBy>Helpdesk</cp:lastModifiedBy>
  <cp:revision>2</cp:revision>
  <dcterms:created xsi:type="dcterms:W3CDTF">2016-11-29T11:03:04Z</dcterms:created>
  <dcterms:modified xsi:type="dcterms:W3CDTF">2016-11-29T11:15:43Z</dcterms:modified>
</cp:coreProperties>
</file>