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857DE7-E8BC-4982-B35E-09DA1263600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60173F-A74F-4FEC-9C92-B40C37574C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7DE7-E8BC-4982-B35E-09DA1263600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0173F-A74F-4FEC-9C92-B40C37574C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7DE7-E8BC-4982-B35E-09DA1263600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0173F-A74F-4FEC-9C92-B40C37574C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7DE7-E8BC-4982-B35E-09DA1263600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0173F-A74F-4FEC-9C92-B40C37574CC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7DE7-E8BC-4982-B35E-09DA1263600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0173F-A74F-4FEC-9C92-B40C37574CC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7DE7-E8BC-4982-B35E-09DA1263600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0173F-A74F-4FEC-9C92-B40C37574CC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7DE7-E8BC-4982-B35E-09DA1263600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0173F-A74F-4FEC-9C92-B40C37574CC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7DE7-E8BC-4982-B35E-09DA1263600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0173F-A74F-4FEC-9C92-B40C37574CC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7DE7-E8BC-4982-B35E-09DA1263600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0173F-A74F-4FEC-9C92-B40C37574C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857DE7-E8BC-4982-B35E-09DA1263600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0173F-A74F-4FEC-9C92-B40C37574CC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857DE7-E8BC-4982-B35E-09DA1263600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60173F-A74F-4FEC-9C92-B40C37574CC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857DE7-E8BC-4982-B35E-09DA12636004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60173F-A74F-4FEC-9C92-B40C37574CC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E36C0A"/>
                </a:solidFill>
                <a:effectLst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  <a:ea typeface="Times New Roman"/>
                <a:cs typeface="Times New Roman"/>
              </a:rPr>
              <a:t>Total Eclipse of Pompeii</a:t>
            </a:r>
            <a:r>
              <a:rPr lang="en-GB" sz="3600" dirty="0">
                <a:ea typeface="Times New Roman"/>
                <a:cs typeface="Times New Roman"/>
              </a:rPr>
              <a:t/>
            </a:r>
            <a:br>
              <a:rPr lang="en-GB" sz="3600" dirty="0">
                <a:ea typeface="Times New Roman"/>
                <a:cs typeface="Times New Roman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9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IE" sz="3500" dirty="0"/>
              <a:t>Turn around!</a:t>
            </a:r>
            <a:endParaRPr lang="en-GB" sz="3500" dirty="0"/>
          </a:p>
          <a:p>
            <a:pPr marL="0" indent="0">
              <a:buNone/>
            </a:pPr>
            <a:r>
              <a:rPr lang="en-IE" sz="3500" dirty="0">
                <a:solidFill>
                  <a:srgbClr val="FF0000"/>
                </a:solidFill>
              </a:rPr>
              <a:t>Solo</a:t>
            </a:r>
            <a:r>
              <a:rPr lang="en-IE" sz="3500" dirty="0"/>
              <a:t>: Every now and then we get a little bit lonely with the pumice raining down,</a:t>
            </a:r>
            <a:endParaRPr lang="en-GB" sz="3500" dirty="0"/>
          </a:p>
          <a:p>
            <a:pPr marL="0" indent="0">
              <a:buNone/>
            </a:pPr>
            <a:r>
              <a:rPr lang="en-IE" sz="3500" dirty="0"/>
              <a:t>Turn around!</a:t>
            </a:r>
            <a:endParaRPr lang="en-GB" sz="3500" dirty="0"/>
          </a:p>
          <a:p>
            <a:pPr marL="0" indent="0">
              <a:buNone/>
            </a:pPr>
            <a:r>
              <a:rPr lang="en-IE" sz="3500" dirty="0">
                <a:solidFill>
                  <a:srgbClr val="FF0000"/>
                </a:solidFill>
              </a:rPr>
              <a:t>Solo</a:t>
            </a:r>
            <a:r>
              <a:rPr lang="en-IE" sz="3500" dirty="0"/>
              <a:t>: Every now and then we get a little bit tired of listening to the volcanic sounds,</a:t>
            </a:r>
            <a:endParaRPr lang="en-GB" sz="3500" dirty="0"/>
          </a:p>
          <a:p>
            <a:pPr marL="0" indent="0">
              <a:buNone/>
            </a:pPr>
            <a:r>
              <a:rPr lang="en-IE" sz="3500" dirty="0"/>
              <a:t>Turn around!</a:t>
            </a:r>
            <a:endParaRPr lang="en-GB" sz="3500" dirty="0"/>
          </a:p>
          <a:p>
            <a:pPr marL="0" indent="0">
              <a:buNone/>
            </a:pPr>
            <a:r>
              <a:rPr lang="en-IE" sz="3500" dirty="0">
                <a:solidFill>
                  <a:srgbClr val="FF0000"/>
                </a:solidFill>
              </a:rPr>
              <a:t>Solo:</a:t>
            </a:r>
            <a:r>
              <a:rPr lang="en-IE" sz="3500" dirty="0"/>
              <a:t> Every now and then we get a little bit nervous that the lava’s </a:t>
            </a:r>
            <a:r>
              <a:rPr lang="en-IE" sz="3500" dirty="0" err="1"/>
              <a:t>gonna</a:t>
            </a:r>
            <a:r>
              <a:rPr lang="en-IE" sz="3500" dirty="0"/>
              <a:t> catch up on us,</a:t>
            </a:r>
            <a:endParaRPr lang="en-GB" sz="3500" dirty="0"/>
          </a:p>
          <a:p>
            <a:pPr marL="0" indent="0">
              <a:buNone/>
            </a:pPr>
            <a:r>
              <a:rPr lang="en-IE" sz="3500" dirty="0"/>
              <a:t>Turn around!</a:t>
            </a:r>
            <a:endParaRPr lang="en-GB" sz="3500" dirty="0"/>
          </a:p>
          <a:p>
            <a:pPr marL="0" indent="0">
              <a:buNone/>
            </a:pPr>
            <a:r>
              <a:rPr lang="en-IE" sz="3500" dirty="0">
                <a:solidFill>
                  <a:srgbClr val="FF0000"/>
                </a:solidFill>
              </a:rPr>
              <a:t>Solo:</a:t>
            </a:r>
            <a:r>
              <a:rPr lang="en-IE" sz="3500" dirty="0"/>
              <a:t> Every now and then we get a little bit terrified of looking at Mount </a:t>
            </a:r>
            <a:r>
              <a:rPr lang="en-IE" sz="3500" u="sng" dirty="0"/>
              <a:t>Ve</a:t>
            </a:r>
            <a:r>
              <a:rPr lang="en-IE" sz="3500" dirty="0"/>
              <a:t>suvius,</a:t>
            </a:r>
            <a:endParaRPr lang="en-GB" sz="3500" dirty="0"/>
          </a:p>
          <a:p>
            <a:pPr marL="0" indent="0">
              <a:buNone/>
            </a:pPr>
            <a:r>
              <a:rPr lang="en-IE" dirty="0"/>
              <a:t> 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4000" dirty="0"/>
              <a:t>Turn around, Pliny!</a:t>
            </a:r>
            <a:endParaRPr lang="en-GB" sz="4000" dirty="0"/>
          </a:p>
          <a:p>
            <a:pPr marL="0" indent="0">
              <a:buNone/>
            </a:pPr>
            <a:r>
              <a:rPr lang="en-IE" sz="4000" dirty="0"/>
              <a:t>Can't you see the end about to start!</a:t>
            </a:r>
            <a:endParaRPr lang="en-GB" sz="4000" dirty="0"/>
          </a:p>
          <a:p>
            <a:pPr marL="0" indent="0">
              <a:buNone/>
            </a:pPr>
            <a:r>
              <a:rPr lang="en-IE" sz="4000" dirty="0"/>
              <a:t>Turn around, Pliny!</a:t>
            </a:r>
            <a:endParaRPr lang="en-GB" sz="4000" dirty="0"/>
          </a:p>
          <a:p>
            <a:pPr marL="0" indent="0">
              <a:buNone/>
            </a:pPr>
            <a:r>
              <a:rPr lang="en-IE" sz="4000" dirty="0"/>
              <a:t>Can't you see Pompeii fall apart!</a:t>
            </a:r>
            <a:endParaRPr lang="en-GB" sz="4000" dirty="0"/>
          </a:p>
          <a:p>
            <a:endParaRPr lang="en-GB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9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sz="3600" dirty="0"/>
              <a:t>And we need you boats tonight</a:t>
            </a:r>
            <a:endParaRPr lang="en-GB" sz="3600" dirty="0"/>
          </a:p>
          <a:p>
            <a:pPr marL="0" indent="0">
              <a:buNone/>
            </a:pPr>
            <a:r>
              <a:rPr lang="en-IE" sz="3600" dirty="0"/>
              <a:t>And we need them more than ever!</a:t>
            </a:r>
            <a:endParaRPr lang="en-GB" sz="3600" dirty="0"/>
          </a:p>
          <a:p>
            <a:pPr marL="0" indent="0">
              <a:buNone/>
            </a:pPr>
            <a:r>
              <a:rPr lang="en-IE" sz="3600" dirty="0"/>
              <a:t>And if you’d only stay in sight,</a:t>
            </a:r>
            <a:endParaRPr lang="en-GB" sz="3600" dirty="0"/>
          </a:p>
          <a:p>
            <a:pPr marL="0" indent="0">
              <a:buNone/>
            </a:pPr>
            <a:r>
              <a:rPr lang="en-IE" sz="3600" dirty="0"/>
              <a:t>We could sail away forever,</a:t>
            </a:r>
            <a:endParaRPr lang="en-GB" sz="3600" dirty="0"/>
          </a:p>
          <a:p>
            <a:pPr marL="0" indent="0">
              <a:buNone/>
            </a:pPr>
            <a:r>
              <a:rPr lang="en-IE" sz="3600" dirty="0" err="1"/>
              <a:t>‘Cause</a:t>
            </a:r>
            <a:r>
              <a:rPr lang="en-IE" sz="3600" dirty="0"/>
              <a:t> you know you’ll be saving our lives,</a:t>
            </a:r>
            <a:endParaRPr lang="en-GB" sz="3600" dirty="0"/>
          </a:p>
          <a:p>
            <a:pPr marL="0" indent="0">
              <a:buNone/>
            </a:pPr>
            <a:r>
              <a:rPr lang="en-IE" sz="3600" dirty="0"/>
              <a:t>Or we’ll never escape,</a:t>
            </a:r>
            <a:endParaRPr lang="en-GB" sz="3600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38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sz="3500" dirty="0"/>
              <a:t>Together, this eruption and related earthquake</a:t>
            </a:r>
            <a:endParaRPr lang="en-GB" sz="3500" dirty="0"/>
          </a:p>
          <a:p>
            <a:pPr marL="0" indent="0">
              <a:buNone/>
            </a:pPr>
            <a:r>
              <a:rPr lang="en-IE" sz="3500" dirty="0"/>
              <a:t>Are causing lots of problems as the earth starts to shake,</a:t>
            </a:r>
            <a:endParaRPr lang="en-GB" sz="3500" dirty="0"/>
          </a:p>
          <a:p>
            <a:pPr marL="0" indent="0">
              <a:buNone/>
            </a:pPr>
            <a:r>
              <a:rPr lang="en-IE" sz="3500" dirty="0"/>
              <a:t>We don’t know what to do and we’re always in the dark,</a:t>
            </a:r>
            <a:endParaRPr lang="en-GB" sz="3500" dirty="0"/>
          </a:p>
          <a:p>
            <a:pPr marL="0" indent="0">
              <a:buNone/>
            </a:pPr>
            <a:r>
              <a:rPr lang="en-IE" sz="3500" dirty="0"/>
              <a:t>We’re living by a </a:t>
            </a:r>
            <a:r>
              <a:rPr lang="en-IE" sz="3500" u="sng" dirty="0"/>
              <a:t>vol</a:t>
            </a:r>
            <a:r>
              <a:rPr lang="en-IE" sz="3500" dirty="0"/>
              <a:t>cano that’s giving off sparks,</a:t>
            </a:r>
            <a:endParaRPr lang="en-GB" sz="3500" dirty="0"/>
          </a:p>
          <a:p>
            <a:pPr marL="0" indent="0">
              <a:buNone/>
            </a:pPr>
            <a:r>
              <a:rPr lang="en-IE" sz="3500" dirty="0"/>
              <a:t>We really need you tonight!</a:t>
            </a:r>
            <a:endParaRPr lang="en-GB" sz="3500" dirty="0"/>
          </a:p>
          <a:p>
            <a:pPr marL="0" indent="0">
              <a:buNone/>
            </a:pPr>
            <a:r>
              <a:rPr lang="en-IE" sz="3500" dirty="0"/>
              <a:t>The end is </a:t>
            </a:r>
            <a:r>
              <a:rPr lang="en-IE" sz="3500" dirty="0" err="1"/>
              <a:t>gonna</a:t>
            </a:r>
            <a:r>
              <a:rPr lang="en-IE" sz="3500" dirty="0"/>
              <a:t> start tonight!</a:t>
            </a:r>
            <a:endParaRPr lang="en-GB" sz="3500" dirty="0"/>
          </a:p>
          <a:p>
            <a:pPr marL="0" indent="0">
              <a:buNone/>
            </a:pPr>
            <a:r>
              <a:rPr lang="en-IE" sz="3500" dirty="0"/>
              <a:t>The end is </a:t>
            </a:r>
            <a:r>
              <a:rPr lang="en-IE" sz="3500" dirty="0" err="1"/>
              <a:t>gonna</a:t>
            </a:r>
            <a:r>
              <a:rPr lang="en-IE" sz="3500" dirty="0"/>
              <a:t> start tonight…</a:t>
            </a:r>
            <a:endParaRPr lang="en-GB" sz="3500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1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sz="3600" dirty="0"/>
              <a:t>Once upon a time, we were having a laugh</a:t>
            </a:r>
            <a:endParaRPr lang="en-GB" sz="3600" dirty="0"/>
          </a:p>
          <a:p>
            <a:pPr marL="0" indent="0">
              <a:buNone/>
            </a:pPr>
            <a:r>
              <a:rPr lang="en-IE" sz="3600" dirty="0"/>
              <a:t>Now there's only volcanic ash</a:t>
            </a:r>
            <a:endParaRPr lang="en-GB" sz="3600" dirty="0"/>
          </a:p>
          <a:p>
            <a:pPr marL="0" indent="0">
              <a:buNone/>
            </a:pPr>
            <a:r>
              <a:rPr lang="en-IE" sz="3600" dirty="0"/>
              <a:t>Nothing's any fun</a:t>
            </a:r>
            <a:endParaRPr lang="en-GB" sz="3600" dirty="0"/>
          </a:p>
          <a:p>
            <a:pPr marL="0" indent="0">
              <a:buNone/>
            </a:pPr>
            <a:r>
              <a:rPr lang="en-IE" sz="3600" dirty="0"/>
              <a:t>With </a:t>
            </a:r>
            <a:r>
              <a:rPr lang="en-IE" sz="3600" u="sng" dirty="0"/>
              <a:t>ash</a:t>
            </a:r>
            <a:r>
              <a:rPr lang="en-IE" sz="3600" dirty="0"/>
              <a:t> eclipsing the sun</a:t>
            </a:r>
            <a:endParaRPr lang="en-GB" sz="3600" dirty="0"/>
          </a:p>
          <a:p>
            <a:pPr marL="0" indent="0">
              <a:buNone/>
            </a:pPr>
            <a:r>
              <a:rPr lang="en-IE" sz="3600" dirty="0"/>
              <a:t>Once upon a time, Pompeii was our home</a:t>
            </a:r>
            <a:endParaRPr lang="en-GB" sz="3600" dirty="0"/>
          </a:p>
          <a:p>
            <a:pPr marL="0" indent="0">
              <a:buNone/>
            </a:pPr>
            <a:r>
              <a:rPr lang="en-IE" sz="3600" dirty="0"/>
              <a:t>Now the lava's swallowed it whole</a:t>
            </a:r>
            <a:endParaRPr lang="en-GB" sz="3600" dirty="0"/>
          </a:p>
          <a:p>
            <a:pPr marL="0" indent="0">
              <a:buNone/>
            </a:pPr>
            <a:r>
              <a:rPr lang="en-IE" sz="3600" dirty="0"/>
              <a:t>Nothing else to say, a total eclipse of Pompeii</a:t>
            </a:r>
            <a:endParaRPr lang="en-GB" sz="3600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88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183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Total Eclipse of Pompeii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Eclipse of Pompeii </dc:title>
  <dc:creator>Helpdesk</dc:creator>
  <cp:lastModifiedBy>Helpdesk</cp:lastModifiedBy>
  <cp:revision>1</cp:revision>
  <dcterms:created xsi:type="dcterms:W3CDTF">2017-01-09T09:09:37Z</dcterms:created>
  <dcterms:modified xsi:type="dcterms:W3CDTF">2017-01-09T09:18:18Z</dcterms:modified>
</cp:coreProperties>
</file>