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6" r:id="rId5"/>
    <p:sldId id="262" r:id="rId6"/>
    <p:sldId id="265" r:id="rId7"/>
    <p:sldId id="258" r:id="rId8"/>
    <p:sldId id="260" r:id="rId9"/>
    <p:sldId id="267" r:id="rId10"/>
    <p:sldId id="259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B8F9-97E9-4D48-9C17-02B6678837EB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B97B3-8A86-49AB-91E2-E6476FF96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5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B8F9-97E9-4D48-9C17-02B6678837EB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B97B3-8A86-49AB-91E2-E6476FF96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2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B8F9-97E9-4D48-9C17-02B6678837EB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B97B3-8A86-49AB-91E2-E6476FF96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2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age1b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6"/>
          <a:stretch/>
        </p:blipFill>
        <p:spPr>
          <a:xfrm>
            <a:off x="0" y="1656079"/>
            <a:ext cx="9144000" cy="521033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3329" y="2178643"/>
            <a:ext cx="6175311" cy="7644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200" b="1" i="0">
                <a:solidFill>
                  <a:srgbClr val="5D67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400" b="1" i="0">
                <a:solidFill>
                  <a:srgbClr val="5D67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1" i="0">
                <a:solidFill>
                  <a:srgbClr val="5D67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1" i="0">
                <a:solidFill>
                  <a:srgbClr val="5D67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1" i="0">
                <a:solidFill>
                  <a:srgbClr val="5D67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headline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2" name="Picture 11" descr="Logo1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30592"/>
            <a:ext cx="25654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B8F9-97E9-4D48-9C17-02B6678837EB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B97B3-8A86-49AB-91E2-E6476FF96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5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B8F9-97E9-4D48-9C17-02B6678837EB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B97B3-8A86-49AB-91E2-E6476FF96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B8F9-97E9-4D48-9C17-02B6678837EB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B97B3-8A86-49AB-91E2-E6476FF96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67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B8F9-97E9-4D48-9C17-02B6678837EB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B97B3-8A86-49AB-91E2-E6476FF96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1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B8F9-97E9-4D48-9C17-02B6678837EB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B97B3-8A86-49AB-91E2-E6476FF96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B8F9-97E9-4D48-9C17-02B6678837EB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B97B3-8A86-49AB-91E2-E6476FF96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94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B8F9-97E9-4D48-9C17-02B6678837EB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B97B3-8A86-49AB-91E2-E6476FF96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6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B8F9-97E9-4D48-9C17-02B6678837EB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B97B3-8A86-49AB-91E2-E6476FF96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45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2B8F9-97E9-4D48-9C17-02B6678837EB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B97B3-8A86-49AB-91E2-E6476FF96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8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c17w3WVWPA" TargetMode="External"/><Relationship Id="rId2" Type="http://schemas.openxmlformats.org/officeDocument/2006/relationships/hyperlink" Target="https://www.specialolympics.org/fly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unteers.ae/specialolympics.aspx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JTPMt3CsM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hyperlink" Target="http://www.google.co.uk/url?sa=i&amp;rct=j&amp;q=&amp;esrc=s&amp;source=images&amp;cd=&amp;cad=rja&amp;uact=8&amp;ved=0ahUKEwj_4cOfoNrZAhXGwBQKHRlFDP8QjRwIBg&amp;url=http://www.nytimes.com/2009/08/12/us/12shriver.html&amp;psig=AOvVaw1Hi5N7n-DYHJeyXYDiMB1U&amp;ust=152051336951199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3329" y="2178642"/>
            <a:ext cx="6175311" cy="2186461"/>
          </a:xfrm>
        </p:spPr>
        <p:txBody>
          <a:bodyPr>
            <a:normAutofit/>
          </a:bodyPr>
          <a:lstStyle/>
          <a:p>
            <a:r>
              <a:rPr lang="en-US" dirty="0" smtClean="0"/>
              <a:t>Special Olympics</a:t>
            </a:r>
          </a:p>
          <a:p>
            <a:endParaRPr lang="en-US" sz="1200" dirty="0" smtClean="0"/>
          </a:p>
          <a:p>
            <a:r>
              <a:rPr lang="en-US" sz="2000" dirty="0" smtClean="0"/>
              <a:t>Regional / MENA Games 2018</a:t>
            </a:r>
          </a:p>
          <a:p>
            <a:r>
              <a:rPr lang="en-US" sz="2000" dirty="0" smtClean="0"/>
              <a:t>World Games 2019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80438" y="6486525"/>
            <a:ext cx="563562" cy="365125"/>
          </a:xfrm>
        </p:spPr>
        <p:txBody>
          <a:bodyPr/>
          <a:lstStyle/>
          <a:p>
            <a:fld id="{4890F3FC-3495-E54D-A8CF-005E7ABC19CC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6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Avril </a:t>
            </a:r>
            <a:r>
              <a:rPr lang="en-GB" dirty="0" err="1" smtClean="0"/>
              <a:t>Lavigne</a:t>
            </a:r>
            <a:r>
              <a:rPr lang="en-GB" dirty="0" smtClean="0"/>
              <a:t> video</a:t>
            </a:r>
            <a:br>
              <a:rPr lang="en-GB" dirty="0" smtClean="0"/>
            </a:br>
            <a:r>
              <a:rPr lang="en-GB" sz="3100" dirty="0" smtClean="0"/>
              <a:t>In celebration of the Special Olympics 2015 in LA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https://www.specialolympics.org/fly.aspx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hlinkClick r:id="rId3"/>
            </a:endParaRP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https://youtu.be/Vc17w3WVWPA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Changing the World through Sport video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1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3568" y="2492896"/>
            <a:ext cx="6175311" cy="2186461"/>
          </a:xfrm>
        </p:spPr>
        <p:txBody>
          <a:bodyPr>
            <a:normAutofit/>
          </a:bodyPr>
          <a:lstStyle/>
          <a:p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://www.volunteers.ae/specialolympics.aspx</a:t>
            </a:r>
            <a:endParaRPr lang="en-GB" sz="2000" dirty="0"/>
          </a:p>
          <a:p>
            <a:endParaRPr lang="en-US" sz="4000" dirty="0" smtClean="0"/>
          </a:p>
          <a:p>
            <a:r>
              <a:rPr lang="en-US" sz="2400" dirty="0" smtClean="0"/>
              <a:t>Volunteer using the link above</a:t>
            </a:r>
          </a:p>
          <a:p>
            <a:endParaRPr lang="en-US" sz="4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80438" y="6486525"/>
            <a:ext cx="563562" cy="365125"/>
          </a:xfrm>
        </p:spPr>
        <p:txBody>
          <a:bodyPr/>
          <a:lstStyle/>
          <a:p>
            <a:fld id="{4890F3FC-3495-E54D-A8CF-005E7ABC19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048" y="404664"/>
            <a:ext cx="7772400" cy="792087"/>
          </a:xfrm>
        </p:spPr>
        <p:txBody>
          <a:bodyPr>
            <a:normAutofit/>
          </a:bodyPr>
          <a:lstStyle/>
          <a:p>
            <a:pPr lvl="0" defTabSz="457200">
              <a:spcBef>
                <a:spcPts val="600"/>
              </a:spcBef>
              <a:defRPr/>
            </a:pPr>
            <a:r>
              <a:rPr lang="en-GB" dirty="0" smtClean="0"/>
              <a:t>What is Intellectual Disability?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3888432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IQ is below 70-75</a:t>
            </a:r>
          </a:p>
          <a:p>
            <a:pPr algn="l"/>
            <a:endParaRPr lang="en-GB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There are significant limitations in two or more adaptive areas (skills that are needed to live, work, and play in the community, such as communication or self-care)</a:t>
            </a:r>
          </a:p>
          <a:p>
            <a:pPr algn="l"/>
            <a:endParaRPr lang="en-GB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 condition manifests itself before the age of 18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395536" y="602128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According to the American Association of Intellectual and Developmental Disabilities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0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Olympics Abu Dhabi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https://www.youtube.com/watch?v=FJTPMt3CsMI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9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Eunice Kennedy Shriver 1921-2009</a:t>
            </a:r>
            <a:endParaRPr lang="en-GB" dirty="0"/>
          </a:p>
        </p:txBody>
      </p:sp>
      <p:pic>
        <p:nvPicPr>
          <p:cNvPr id="3078" name="Picture 6" descr="Image result for eunice kennedy shriv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8760"/>
            <a:ext cx="27527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2095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69" y="1268760"/>
            <a:ext cx="259228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 r="5058" b="41088"/>
          <a:stretch/>
        </p:blipFill>
        <p:spPr bwMode="auto">
          <a:xfrm>
            <a:off x="5678504" y="3573016"/>
            <a:ext cx="3041817" cy="311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59" y="3674191"/>
            <a:ext cx="3477097" cy="301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7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Olympic sports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C000"/>
                </a:solidFill>
              </a:rPr>
              <a:t>Athletics, Badminton, Basketball, Equestrian </a:t>
            </a:r>
            <a:r>
              <a:rPr lang="en-GB" dirty="0" smtClean="0">
                <a:solidFill>
                  <a:srgbClr val="0070C0"/>
                </a:solidFill>
              </a:rPr>
              <a:t>Beach Volleyball,  Bocce, Bowling, Cycling, </a:t>
            </a:r>
            <a:r>
              <a:rPr lang="en-GB" dirty="0" smtClean="0">
                <a:solidFill>
                  <a:srgbClr val="FFC000"/>
                </a:solidFill>
              </a:rPr>
              <a:t>Football (11-a-side, 7-a-side, 5-a-side), Golf, </a:t>
            </a:r>
            <a:r>
              <a:rPr lang="en-GB" dirty="0" smtClean="0">
                <a:solidFill>
                  <a:srgbClr val="0070C0"/>
                </a:solidFill>
              </a:rPr>
              <a:t>Gymnastics Artistic, Gymnastics Rhythmic, </a:t>
            </a:r>
            <a:r>
              <a:rPr lang="en-GB" dirty="0" smtClean="0">
                <a:solidFill>
                  <a:srgbClr val="FFC000"/>
                </a:solidFill>
              </a:rPr>
              <a:t>Handball, Judo, Kayaking, Marathon, </a:t>
            </a:r>
            <a:r>
              <a:rPr lang="en-GB" dirty="0" smtClean="0">
                <a:solidFill>
                  <a:srgbClr val="0070C0"/>
                </a:solidFill>
              </a:rPr>
              <a:t>Powerlifting, Roller Skating, Sailing, 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C000"/>
                </a:solidFill>
              </a:rPr>
              <a:t>Swimming and Open Water Swim, Table Tennis, </a:t>
            </a:r>
            <a:r>
              <a:rPr lang="en-GB" dirty="0" smtClean="0">
                <a:solidFill>
                  <a:srgbClr val="0070C0"/>
                </a:solidFill>
              </a:rPr>
              <a:t>Tennis, Triathlon, Volleyball</a:t>
            </a:r>
            <a:endParaRPr lang="en-GB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83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b="1" dirty="0" smtClean="0"/>
              <a:t>Venues:</a:t>
            </a:r>
            <a:r>
              <a:rPr lang="en-GB" sz="1600" dirty="0" smtClean="0"/>
              <a:t> </a:t>
            </a:r>
            <a:br>
              <a:rPr lang="en-GB" sz="1600" dirty="0" smtClean="0"/>
            </a:br>
            <a:r>
              <a:rPr lang="en-GB" sz="1600" dirty="0" err="1" smtClean="0"/>
              <a:t>Zayed</a:t>
            </a:r>
            <a:r>
              <a:rPr lang="en-GB" sz="1600" dirty="0" smtClean="0"/>
              <a:t> Sports City, </a:t>
            </a:r>
            <a:r>
              <a:rPr lang="en-GB" sz="1600" dirty="0" err="1" smtClean="0"/>
              <a:t>Hazza</a:t>
            </a:r>
            <a:r>
              <a:rPr lang="en-GB" sz="1600" dirty="0" smtClean="0"/>
              <a:t> Bin </a:t>
            </a:r>
            <a:r>
              <a:rPr lang="en-GB" sz="1600" dirty="0" err="1" smtClean="0"/>
              <a:t>Zayed</a:t>
            </a:r>
            <a:r>
              <a:rPr lang="en-GB" sz="1600" dirty="0" smtClean="0"/>
              <a:t> Stadium, Abu Dhabi Yacht and Sailing Club, </a:t>
            </a:r>
            <a:br>
              <a:rPr lang="en-GB" sz="1600" dirty="0" smtClean="0"/>
            </a:br>
            <a:r>
              <a:rPr lang="en-GB" sz="1600" dirty="0" smtClean="0"/>
              <a:t>New York University,  Abu Dhabi Equestrian Club</a:t>
            </a:r>
            <a:endParaRPr lang="en-GB" sz="1600" dirty="0"/>
          </a:p>
        </p:txBody>
      </p:sp>
      <p:pic>
        <p:nvPicPr>
          <p:cNvPr id="2050" name="Picture 2" descr="\\bsakpdatsrv\THOME\BEmery\My Pictures\abu-dhabi-2019-venue-ma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992"/>
            <a:ext cx="8229600" cy="389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6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Movement: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effectLst/>
              </a:rPr>
              <a:t>Special Olympics transforms lives through the joy of sport, every day, everywhere. We are the world’s largest sports organization for people with intellectual disabilities: with more than 4.9 million athletes in 172 countries and over a million volunteers.</a:t>
            </a:r>
          </a:p>
          <a:p>
            <a:endParaRPr lang="en-GB" sz="2400" dirty="0">
              <a:solidFill>
                <a:srgbClr val="0070C0"/>
              </a:solidFill>
            </a:endParaRPr>
          </a:p>
          <a:p>
            <a:r>
              <a:rPr lang="en-GB" sz="2400" dirty="0" smtClean="0">
                <a:solidFill>
                  <a:srgbClr val="0070C0"/>
                </a:solidFill>
              </a:rPr>
              <a:t>The </a:t>
            </a:r>
            <a:r>
              <a:rPr lang="en-GB" sz="2400" dirty="0" smtClean="0">
                <a:solidFill>
                  <a:srgbClr val="0070C0"/>
                </a:solidFill>
                <a:effectLst/>
              </a:rPr>
              <a:t>World Games is an opportunity to create a lasting impact for people with intellectual disabilities in the UAE and the MENA region.</a:t>
            </a:r>
            <a:br>
              <a:rPr lang="en-GB" sz="2400" dirty="0" smtClean="0">
                <a:solidFill>
                  <a:srgbClr val="0070C0"/>
                </a:solidFill>
                <a:effectLst/>
              </a:rPr>
            </a:br>
            <a:endParaRPr lang="en-GB" sz="2400" dirty="0" smtClean="0">
              <a:solidFill>
                <a:srgbClr val="0070C0"/>
              </a:solidFill>
              <a:effectLst/>
            </a:endParaRPr>
          </a:p>
          <a:p>
            <a:endParaRPr lang="en-GB" sz="2400" dirty="0" smtClean="0">
              <a:solidFill>
                <a:srgbClr val="0070C0"/>
              </a:solidFill>
              <a:effectLst/>
            </a:endParaRPr>
          </a:p>
          <a:p>
            <a:endParaRPr lang="en-GB" sz="2400" dirty="0">
              <a:solidFill>
                <a:srgbClr val="0070C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BSAK involvement: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Regional Games Adopt-a-Nation: Cote d’Ivoire (Ivory Coast)</a:t>
            </a:r>
          </a:p>
          <a:p>
            <a:r>
              <a:rPr lang="en-GB" dirty="0" smtClean="0"/>
              <a:t>Volunteering at Regional and World Games</a:t>
            </a:r>
          </a:p>
          <a:p>
            <a:r>
              <a:rPr lang="en-GB" dirty="0" smtClean="0"/>
              <a:t>Sports Events – Mr Coombs</a:t>
            </a:r>
          </a:p>
          <a:p>
            <a:r>
              <a:rPr lang="en-GB" dirty="0" smtClean="0"/>
              <a:t>Legacy projects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2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Olympics 2019 facts: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C000"/>
                </a:solidFill>
              </a:rPr>
              <a:t>7000 athletes</a:t>
            </a:r>
          </a:p>
          <a:p>
            <a:r>
              <a:rPr lang="en-GB" sz="4000" dirty="0" smtClean="0">
                <a:solidFill>
                  <a:srgbClr val="0070C0"/>
                </a:solidFill>
              </a:rPr>
              <a:t>3000 coaches</a:t>
            </a:r>
          </a:p>
          <a:p>
            <a:r>
              <a:rPr lang="en-GB" sz="4000" dirty="0" smtClean="0">
                <a:solidFill>
                  <a:srgbClr val="FFC000"/>
                </a:solidFill>
              </a:rPr>
              <a:t>20,000 volunteers</a:t>
            </a:r>
          </a:p>
          <a:p>
            <a:r>
              <a:rPr lang="en-GB" sz="4000" dirty="0" smtClean="0">
                <a:solidFill>
                  <a:srgbClr val="0070C0"/>
                </a:solidFill>
              </a:rPr>
              <a:t>24 sports</a:t>
            </a:r>
          </a:p>
          <a:p>
            <a:r>
              <a:rPr lang="en-GB" sz="4000" dirty="0" smtClean="0">
                <a:solidFill>
                  <a:srgbClr val="FFC000"/>
                </a:solidFill>
              </a:rPr>
              <a:t>170 countries</a:t>
            </a:r>
          </a:p>
          <a:p>
            <a:r>
              <a:rPr lang="en-GB" sz="4000" dirty="0" smtClean="0">
                <a:solidFill>
                  <a:srgbClr val="0070C0"/>
                </a:solidFill>
              </a:rPr>
              <a:t>500,000 spectators</a:t>
            </a:r>
          </a:p>
        </p:txBody>
      </p:sp>
    </p:spTree>
    <p:extLst>
      <p:ext uri="{BB962C8B-B14F-4D97-AF65-F5344CB8AC3E}">
        <p14:creationId xmlns:p14="http://schemas.microsoft.com/office/powerpoint/2010/main" val="25898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247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What is Intellectual Disability?</vt:lpstr>
      <vt:lpstr>Special Olympics Abu Dhabi</vt:lpstr>
      <vt:lpstr>Eunice Kennedy Shriver 1921-2009</vt:lpstr>
      <vt:lpstr>Special Olympic sports </vt:lpstr>
      <vt:lpstr>Venues:  Zayed Sports City, Hazza Bin Zayed Stadium, Abu Dhabi Yacht and Sailing Club,  New York University,  Abu Dhabi Equestrian Club</vt:lpstr>
      <vt:lpstr>Movement:</vt:lpstr>
      <vt:lpstr>BSAK involvement:</vt:lpstr>
      <vt:lpstr>Special Olympics 2019 facts:</vt:lpstr>
      <vt:lpstr>Avril Lavigne video In celebration of the Special Olympics 2015 in LA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Olympics</dc:title>
  <dc:creator>Briony Ceri Emery</dc:creator>
  <cp:lastModifiedBy>Julie Wynn</cp:lastModifiedBy>
  <cp:revision>14</cp:revision>
  <dcterms:created xsi:type="dcterms:W3CDTF">2018-03-06T12:49:05Z</dcterms:created>
  <dcterms:modified xsi:type="dcterms:W3CDTF">2018-03-13T04:19:54Z</dcterms:modified>
</cp:coreProperties>
</file>