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27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9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17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7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0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3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8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72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36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34AFC-E90F-4B0D-9E7B-3EC25F6736B0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D05C-EC74-4918-8B9F-10CFF5238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4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11760" y="35361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</a:rPr>
              <a:t>Great Balls of Fire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r>
              <a:rPr lang="en-GB" sz="3600" b="1" dirty="0"/>
              <a:t>You shake the forum and you rattle the baths,</a:t>
            </a:r>
          </a:p>
          <a:p>
            <a:r>
              <a:rPr lang="en-GB" sz="3600" b="1" dirty="0"/>
              <a:t>You break the </a:t>
            </a:r>
            <a:r>
              <a:rPr lang="en-GB" sz="3600" b="1" i="1" dirty="0" err="1"/>
              <a:t>schola</a:t>
            </a:r>
            <a:r>
              <a:rPr lang="en-GB" sz="3600" b="1" dirty="0"/>
              <a:t> where we’re learning some maths,</a:t>
            </a:r>
          </a:p>
          <a:p>
            <a:r>
              <a:rPr lang="en-GB" sz="3600" b="1" dirty="0"/>
              <a:t>Volcanic ash – and rocks that smash,</a:t>
            </a:r>
          </a:p>
          <a:p>
            <a:r>
              <a:rPr lang="en-GB" sz="3600" b="1" dirty="0"/>
              <a:t>Goodness gracious! Great balls of fire!</a:t>
            </a:r>
          </a:p>
        </p:txBody>
      </p:sp>
    </p:spTree>
    <p:extLst>
      <p:ext uri="{BB962C8B-B14F-4D97-AF65-F5344CB8AC3E}">
        <p14:creationId xmlns:p14="http://schemas.microsoft.com/office/powerpoint/2010/main" val="32534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dirty="0"/>
              <a:t>We used to love your volcanic soil,</a:t>
            </a:r>
          </a:p>
          <a:p>
            <a:pPr marL="0" indent="0">
              <a:buNone/>
            </a:pPr>
            <a:r>
              <a:rPr lang="en-GB" sz="4000" b="1" dirty="0"/>
              <a:t>We grew some vegetables to put on the boil,</a:t>
            </a:r>
          </a:p>
          <a:p>
            <a:pPr marL="0" indent="0">
              <a:buNone/>
            </a:pPr>
            <a:r>
              <a:rPr lang="en-GB" sz="4000" b="1" dirty="0"/>
              <a:t>We changed our mind – eruption time!</a:t>
            </a:r>
          </a:p>
          <a:p>
            <a:pPr marL="0" indent="0">
              <a:buNone/>
            </a:pPr>
            <a:r>
              <a:rPr lang="en-GB" sz="4000" b="1" dirty="0"/>
              <a:t>Goodness gracious, Great balls of fire!</a:t>
            </a:r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45281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b="1" dirty="0"/>
              <a:t>The gas and lava – </a:t>
            </a:r>
            <a:r>
              <a:rPr lang="en-GB" sz="4000" b="1" dirty="0" err="1"/>
              <a:t>woooooooo</a:t>
            </a:r>
            <a:r>
              <a:rPr lang="en-GB" sz="4000" b="1" dirty="0"/>
              <a:t>! – it feels hot,</a:t>
            </a:r>
          </a:p>
          <a:p>
            <a:pPr marL="0" indent="0">
              <a:buNone/>
            </a:pPr>
            <a:r>
              <a:rPr lang="en-GB" sz="4000" b="1" dirty="0"/>
              <a:t>Erupting crater! We thought you were dormant but your clearly not,</a:t>
            </a:r>
          </a:p>
          <a:p>
            <a:pPr marL="0" indent="0">
              <a:buNone/>
            </a:pPr>
            <a:r>
              <a:rPr lang="en-GB" sz="4000" b="1" dirty="0"/>
              <a:t>You’re active…. it’s not attractive,</a:t>
            </a:r>
          </a:p>
          <a:p>
            <a:pPr marL="0" indent="0">
              <a:buNone/>
            </a:pPr>
            <a:r>
              <a:rPr lang="en-GB" sz="4000" b="1" dirty="0"/>
              <a:t>Now we’ve got to run from this spot, spot, </a:t>
            </a:r>
            <a:r>
              <a:rPr lang="en-GB" sz="4000" b="1" dirty="0" smtClean="0"/>
              <a:t>spot, spot!</a:t>
            </a:r>
            <a:endParaRPr lang="en-GB" sz="4000" b="1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0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000" b="1" dirty="0"/>
              <a:t>A ring of fire’s formed around Pompeii,</a:t>
            </a:r>
          </a:p>
          <a:p>
            <a:pPr marL="0" indent="0">
              <a:buNone/>
            </a:pPr>
            <a:r>
              <a:rPr lang="en-GB" sz="4000" b="1" dirty="0"/>
              <a:t>We’ve got to run, though we’d love to stay,</a:t>
            </a:r>
          </a:p>
          <a:p>
            <a:pPr marL="0" indent="0">
              <a:buNone/>
            </a:pPr>
            <a:r>
              <a:rPr lang="en-GB" sz="4000" b="1" dirty="0"/>
              <a:t>Pompeii – </a:t>
            </a:r>
            <a:r>
              <a:rPr lang="en-GB" sz="4000" b="1" i="1" dirty="0"/>
              <a:t>val</a:t>
            </a:r>
            <a:r>
              <a:rPr lang="en-GB" sz="4000" b="1" i="1" u="sng" dirty="0"/>
              <a:t>e</a:t>
            </a:r>
            <a:r>
              <a:rPr lang="en-GB" sz="4000" b="1" i="1" dirty="0"/>
              <a:t>!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/>
              <a:t>Goodness gracious! Great balls of fire!</a:t>
            </a:r>
          </a:p>
          <a:p>
            <a:pPr marL="0" indent="0">
              <a:buNone/>
            </a:pP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3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11760" y="35361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effectLst>
                  <a:outerShdw blurRad="50800" dist="38100" dir="5400000" algn="t">
                    <a:srgbClr val="000000">
                      <a:alpha val="40000"/>
                    </a:srgbClr>
                  </a:outerShdw>
                </a:effectLst>
              </a:rPr>
              <a:t>Great Balls of Fire</a:t>
            </a:r>
            <a:endParaRPr lang="en-GB" sz="2400" dirty="0">
              <a:solidFill>
                <a:prstClr val="black"/>
              </a:solidFill>
            </a:endParaRPr>
          </a:p>
          <a:p>
            <a:r>
              <a:rPr lang="en-GB" sz="2400" dirty="0">
                <a:solidFill>
                  <a:prstClr val="black"/>
                </a:solidFill>
              </a:rPr>
              <a:t> </a:t>
            </a:r>
          </a:p>
          <a:p>
            <a:r>
              <a:rPr lang="en-GB" sz="3600" b="1" dirty="0">
                <a:solidFill>
                  <a:prstClr val="black"/>
                </a:solidFill>
              </a:rPr>
              <a:t>You shake the forum and you rattle the baths,</a:t>
            </a:r>
          </a:p>
          <a:p>
            <a:r>
              <a:rPr lang="en-GB" sz="3600" b="1" dirty="0">
                <a:solidFill>
                  <a:prstClr val="black"/>
                </a:solidFill>
              </a:rPr>
              <a:t>You break the </a:t>
            </a:r>
            <a:r>
              <a:rPr lang="en-GB" sz="3600" b="1" i="1" dirty="0" err="1">
                <a:solidFill>
                  <a:prstClr val="black"/>
                </a:solidFill>
              </a:rPr>
              <a:t>schola</a:t>
            </a:r>
            <a:r>
              <a:rPr lang="en-GB" sz="3600" b="1" dirty="0">
                <a:solidFill>
                  <a:prstClr val="black"/>
                </a:solidFill>
              </a:rPr>
              <a:t> where we’re learning some maths,</a:t>
            </a:r>
          </a:p>
          <a:p>
            <a:r>
              <a:rPr lang="en-GB" sz="3600" b="1" dirty="0">
                <a:solidFill>
                  <a:prstClr val="black"/>
                </a:solidFill>
              </a:rPr>
              <a:t>Volcanic ash – and rocks that smash,</a:t>
            </a:r>
          </a:p>
          <a:p>
            <a:r>
              <a:rPr lang="en-GB" sz="3600" b="1" dirty="0">
                <a:solidFill>
                  <a:prstClr val="black"/>
                </a:solidFill>
              </a:rPr>
              <a:t>Goodness gracious! Great balls of fire!</a:t>
            </a:r>
          </a:p>
        </p:txBody>
      </p:sp>
    </p:spTree>
    <p:extLst>
      <p:ext uri="{BB962C8B-B14F-4D97-AF65-F5344CB8AC3E}">
        <p14:creationId xmlns:p14="http://schemas.microsoft.com/office/powerpoint/2010/main" val="38056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000" b="1" dirty="0"/>
              <a:t>The gas and lava – </a:t>
            </a:r>
            <a:r>
              <a:rPr lang="en-GB" sz="4000" b="1" dirty="0" err="1"/>
              <a:t>woooooooo</a:t>
            </a:r>
            <a:r>
              <a:rPr lang="en-GB" sz="4000" b="1" dirty="0"/>
              <a:t>! – it feels hot,</a:t>
            </a:r>
          </a:p>
          <a:p>
            <a:pPr marL="0" indent="0">
              <a:buNone/>
            </a:pPr>
            <a:r>
              <a:rPr lang="en-GB" sz="4000" b="1" dirty="0"/>
              <a:t>Erupting crater! We thought you were dormant but your clearly not,</a:t>
            </a:r>
          </a:p>
          <a:p>
            <a:pPr marL="0" indent="0">
              <a:buNone/>
            </a:pPr>
            <a:r>
              <a:rPr lang="en-GB" sz="4000" b="1" dirty="0"/>
              <a:t>You’re active…. it’s not attractive,</a:t>
            </a:r>
          </a:p>
          <a:p>
            <a:pPr marL="0" indent="0">
              <a:buNone/>
            </a:pPr>
            <a:r>
              <a:rPr lang="en-GB" sz="4000" b="1" dirty="0"/>
              <a:t>Now we’ve got to run from this spot, spot, spot!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7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000" b="1" dirty="0"/>
              <a:t>A ring of fire’s formed around Pompeii,</a:t>
            </a:r>
          </a:p>
          <a:p>
            <a:pPr marL="0" indent="0">
              <a:buNone/>
            </a:pPr>
            <a:r>
              <a:rPr lang="en-GB" sz="4000" b="1" dirty="0"/>
              <a:t>We’ve got to run, though we’d love to stay,</a:t>
            </a:r>
          </a:p>
          <a:p>
            <a:pPr marL="0" indent="0">
              <a:buNone/>
            </a:pPr>
            <a:r>
              <a:rPr lang="en-GB" sz="4000" b="1" dirty="0"/>
              <a:t>Pompeii – </a:t>
            </a:r>
            <a:r>
              <a:rPr lang="en-GB" sz="4000" b="1" i="1" dirty="0"/>
              <a:t>val</a:t>
            </a:r>
            <a:r>
              <a:rPr lang="en-GB" sz="4000" b="1" i="1" u="sng" dirty="0"/>
              <a:t>e</a:t>
            </a:r>
            <a:r>
              <a:rPr lang="en-GB" sz="4000" b="1" i="1" dirty="0"/>
              <a:t>!</a:t>
            </a:r>
            <a:endParaRPr lang="en-GB" sz="4000" b="1" dirty="0"/>
          </a:p>
          <a:p>
            <a:pPr marL="0" indent="0">
              <a:buNone/>
            </a:pPr>
            <a:r>
              <a:rPr lang="en-GB" sz="4000" b="1" dirty="0"/>
              <a:t>Goodness gracious! Great balls of fire!</a:t>
            </a:r>
          </a:p>
          <a:p>
            <a:pPr marL="0" indent="0">
              <a:buNone/>
            </a:pP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196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Helpdesk</dc:creator>
  <cp:lastModifiedBy>Helpdesk</cp:lastModifiedBy>
  <cp:revision>4</cp:revision>
  <dcterms:created xsi:type="dcterms:W3CDTF">2016-11-29T11:50:39Z</dcterms:created>
  <dcterms:modified xsi:type="dcterms:W3CDTF">2017-01-29T05:52:03Z</dcterms:modified>
</cp:coreProperties>
</file>